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5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E6DBF-ECCC-83CF-B521-44384E09B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87AAB6-A913-1806-36D8-668E12062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C053B7-00DD-FD2C-9FA4-1CFCC36F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2AF06-5D33-D35E-C5AE-C8054619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D8FB9-AD97-6F7C-5818-E0313D73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14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43942-C44B-F401-3F75-9BDBDEDF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986E1C-FB90-BAF2-BE4F-1C4D29FF6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6A7DE-C856-340E-A2BF-A97FC3DD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860F0D-A035-D2B5-E4E4-C5B2D5DA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75BE5A-EB16-A8B9-3B0D-49BD48E7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439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226FC5-0645-CB42-2ACE-F172C6338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277676-F092-81DB-D2CF-EFFDEFB37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7C31D6-9835-351E-4C47-C86040CC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CE193-D678-00CF-65B8-25476DA7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6D68A4-FCE4-CCB7-C57B-B44C90C4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880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99C1E-EC97-58E5-B590-92BBBC24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EE2E14-4920-3A4E-11B7-5D5040AD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DF61A-1D85-040C-1D44-06A945CA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3C122-35BC-2357-9894-23F92628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D8DC0-2AF7-51E4-90B5-537E5CD6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355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A2847-CDE0-484F-F125-4C62D6B6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7705DA-CFDD-74C4-C30D-84F9C6669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D984B0-6330-98D2-1697-F8F7646E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F8FFF-A583-0E6C-5C8D-F8DB8DDC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A4CE46-84D9-3461-FCB2-455EEC33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65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15F0D-0C2D-BF71-7749-2D8B8ABE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4CE66-4C00-ABEB-DED1-08C82F99F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D9D8C1-25B1-2B90-37BE-42CC38922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28152-4D12-DA7C-3161-80BA3F79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8B179C-CEF7-EDD9-C387-84846736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53B8E7-195C-CE56-9DDB-ECA0ADD0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305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341B5-7CB9-03F9-4262-5CDF9421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59AAEB-4798-A821-1BD2-91C1E320C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BB6346-46F8-2914-F17D-9C7FC12F9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FE4EEA-2355-5D48-9638-70C9A2257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99B98A-EB76-CEAA-EEC8-B7B62093D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B97F56-4E53-8947-7A15-1B9F9F74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464BD6-8887-EB81-84AB-31F47056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4E7C51-567D-364B-05E2-D9AD4B5E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5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F2C32-780F-4FFA-9C5E-D59BF491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51571A-A8A6-C95C-F82C-D0E24931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A3588-FC6F-A514-F159-33F05F4D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88DB8A-75B4-AD14-84D1-B3251343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28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D70C51-6F5A-5436-8C95-D25F399B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56DA24-684E-F9E1-2649-3E3EF3D9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97309-54F8-84B8-F3F5-4BD4D0D7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755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1856-7976-097A-38E6-F1019988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1A84BE-6EA3-D317-8BAC-3F1638AB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71DDF3-4C87-E138-0D77-3F99759FA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4EBAAF-4DC5-BF48-7349-0BC3FEE2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497BE6-474D-34C1-DF41-02AF6C01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793634-54C2-A636-5E22-F11F0262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522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6B5D7-BC9D-2381-B351-E41543E8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D45F35-895A-A72F-4C21-08680A88F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7DB336-2193-79D9-CDBF-091D3B9E4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800C68-3205-4572-79AC-580367B4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34AED2-81C6-BF2B-B0FB-C9FD4E1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96FCA2-875A-864F-BC67-24BA47B0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904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925C95-6F94-DE5C-465A-A3060EEB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A6346-563A-0198-2D6A-26A79A4F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E0C095-2444-78EB-7385-2D80F5F59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42C0FD-6457-4BAF-9AEC-D98E83638D1C}" type="datetimeFigureOut">
              <a:rPr lang="es-CL" smtClean="0"/>
              <a:t>23-06-2024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C1836-C5C6-07AC-5649-F88B1E511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FA3190-D955-F6B7-98B1-F758E370C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15B9F0-64C0-4284-88B1-34CF014660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90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631AF-F9CF-D52C-EADC-F284E026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r>
              <a:rPr lang="es-CL" dirty="0"/>
              <a:t>Reto +1 Palito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FF962A-3E70-9795-6673-C34CA74F8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401CC7-E932-4BC0-DF73-5FBF5DEA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016" y="2620474"/>
            <a:ext cx="6227967" cy="28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3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8193B-0117-9383-4A0F-E8445F39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Marcador de contenido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9B811B7-8E18-DB0E-D33E-2D999CCFA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11" y="1690686"/>
            <a:ext cx="3402168" cy="5032375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17268C-ECAC-86CF-2D58-B8D79746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" y="617336"/>
            <a:ext cx="12118010" cy="8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94EEF-AF71-7470-B022-8CF1B279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E571229E-26E3-BA2E-7CE4-77B5D45F6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00" y="1971929"/>
            <a:ext cx="4246600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884ABF-5A47-6803-9938-D4A4CEB4F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51" y="655364"/>
            <a:ext cx="11608897" cy="7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A75C9-25D9-5536-9D46-95A886C4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0A435171-7274-8847-74D0-27BA43EA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64" y="2141537"/>
            <a:ext cx="4379471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79AE41-EB71-2D27-787C-EC9FD7DC3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7" y="561295"/>
            <a:ext cx="11539006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4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34251-0B78-9FF1-1EE6-0977DDBA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F4229BEC-ABC7-61FD-7F16-81DC3245A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14" y="1825625"/>
            <a:ext cx="4210972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AAC207-2D94-8E78-1EFA-BDD17D67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05" y="595633"/>
            <a:ext cx="11009790" cy="7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1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14459-63DC-2BA1-1A31-31F9645F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7909B48A-FA25-8CC2-F302-83AD78E9F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17" y="1825625"/>
            <a:ext cx="4204766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A9FB7E-DD87-6B4B-7D32-B080155D0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4" y="458006"/>
            <a:ext cx="12060431" cy="8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BDA13-A15A-1413-AB1D-ACFE5D12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2E29CFD9-999F-0AD3-B9AA-54F87AB2A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4" y="1848343"/>
            <a:ext cx="4201111" cy="430590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79C0BC-FE13-525A-25C0-2877DCD1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07" y="703756"/>
            <a:ext cx="10644383" cy="7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E41E6-1366-305D-D83F-20E1BB1E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E1CF4294-9FFE-D51C-DD0B-34A034163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11" y="1825625"/>
            <a:ext cx="4379778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9BFADA-F194-A88C-ECA3-F45349055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2" y="681037"/>
            <a:ext cx="11190616" cy="7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68A44-2DA9-E43D-1EA4-C21C8D00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1DE4EF3-0105-ACE5-0073-94445226E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9284"/>
            <a:ext cx="12192000" cy="78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Panorámica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Reto +1 Palito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rivera yeomans</dc:creator>
  <cp:lastModifiedBy>benjamin rivera yeomans</cp:lastModifiedBy>
  <cp:revision>1</cp:revision>
  <dcterms:created xsi:type="dcterms:W3CDTF">2024-06-23T23:46:31Z</dcterms:created>
  <dcterms:modified xsi:type="dcterms:W3CDTF">2024-06-23T23:53:12Z</dcterms:modified>
</cp:coreProperties>
</file>